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0310f0e0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0310f0e0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Show MFP Calculation and the graph , 29.80%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310f0e0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0310f0e0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Show MFP Calculation and the graph , 31.37%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310f0e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310f0e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presenter-Michael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MFP Calculation and the graph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0310f0e0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0310f0e0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Presenter-Anu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Show MFP Calculation and the graph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310f0f7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0310f0f7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Presenter-Anu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310f0f7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310f0f7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Presenter-Anu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1cffda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1cffda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→ do live demo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0310f0f7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0310f0f7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Presenter-Anu Collects data , we don’t analyze it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240817f3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240817f3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0310f0f7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0310f0f7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310f0e0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310f0e0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Presenter-Frita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0310f0e0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0310f0e0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Presenter-Frita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0310f0e0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0310f0e0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Presenter-Frita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0310f0e0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0310f0e0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Presenter-Luke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of device and where foot sensors go , device specifications etc , how would one attach the device.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310f0e0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310f0e0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Presenter-Luke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310f0e0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310f0e0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Presenter-Luke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Step length 2) Stride length 3) Cadence 4) Speed 5) Step Count - And display it 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0310f0e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0310f0e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310f0e0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310f0e0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 Presenter-Michael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Show MFP Calculation and the graph , 41.13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python.org/" TargetMode="External"/><Relationship Id="rId11" Type="http://schemas.openxmlformats.org/officeDocument/2006/relationships/hyperlink" Target="https://tinkersphere.com/sensors/1256-fsr-force-sensor-pressure-sensor-arduino-compatible.html" TargetMode="External"/><Relationship Id="rId22" Type="http://schemas.openxmlformats.org/officeDocument/2006/relationships/hyperlink" Target="https://hackernoon.com/13-major-challenges-faced-while-building-a-community-experts-roundup-e3a59aa28fbf" TargetMode="External"/><Relationship Id="rId10" Type="http://schemas.openxmlformats.org/officeDocument/2006/relationships/hyperlink" Target="https://www.adafruit.com/product/2829?gclid=EAIaIQobChMI0J2GlIDq4AIVtR6tBh0-oAt4EAQYASABEgJoQvD_BwE" TargetMode="External"/><Relationship Id="rId21" Type="http://schemas.openxmlformats.org/officeDocument/2006/relationships/hyperlink" Target="https://www.superflexfitness.com/shop/ankle-straps/" TargetMode="External"/><Relationship Id="rId13" Type="http://schemas.openxmlformats.org/officeDocument/2006/relationships/hyperlink" Target="https://en.wikipedia.org/wiki/Resistor" TargetMode="External"/><Relationship Id="rId12" Type="http://schemas.openxmlformats.org/officeDocument/2006/relationships/hyperlink" Target="https://www.lifewire.com/what-does-led-stand-for-4153820" TargetMode="External"/><Relationship Id="rId23" Type="http://schemas.openxmlformats.org/officeDocument/2006/relationships/hyperlink" Target="https://www.processexcellencenetwork.com/innovation/articles/continuous-improvement-4-factors-that-make-a-cont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edbridgeeducation.com/blog/2016/03/why-toe-walking-is-not-idiopathic/" TargetMode="External"/><Relationship Id="rId4" Type="http://schemas.openxmlformats.org/officeDocument/2006/relationships/hyperlink" Target="https://skillsforaction.com/pigeon-toes-femoral-anteversion" TargetMode="External"/><Relationship Id="rId9" Type="http://schemas.openxmlformats.org/officeDocument/2006/relationships/hyperlink" Target="https://www.amazon.com/LeaningTech-HC-05-Module-Pass-Through-Communication/dp/B00INWZRNC" TargetMode="External"/><Relationship Id="rId15" Type="http://schemas.openxmlformats.org/officeDocument/2006/relationships/hyperlink" Target="https://www.ebay.com/bhp/shoe-soles" TargetMode="External"/><Relationship Id="rId14" Type="http://schemas.openxmlformats.org/officeDocument/2006/relationships/hyperlink" Target="https://www.instructables.com/id/Reading-Surface-Mount-Resistor-codes/" TargetMode="External"/><Relationship Id="rId17" Type="http://schemas.openxmlformats.org/officeDocument/2006/relationships/hyperlink" Target="https://www.runnersworld.com/video/a20844364/safe-keepers-heel-walking-toe-raises/" TargetMode="External"/><Relationship Id="rId16" Type="http://schemas.openxmlformats.org/officeDocument/2006/relationships/hyperlink" Target="http://www.ermicro.com/blog/?p=1526" TargetMode="External"/><Relationship Id="rId5" Type="http://schemas.openxmlformats.org/officeDocument/2006/relationships/hyperlink" Target="http://jacjackie4308.blogspot.com/2014/11/ronald-demon-ceo-of-vectrasense-tech.html" TargetMode="External"/><Relationship Id="rId19" Type="http://schemas.openxmlformats.org/officeDocument/2006/relationships/hyperlink" Target="https://www.arduino.cc/en/Trademark/HomePage" TargetMode="External"/><Relationship Id="rId6" Type="http://schemas.openxmlformats.org/officeDocument/2006/relationships/hyperlink" Target="https://www.medscape.org/viewarticle/736532_3" TargetMode="External"/><Relationship Id="rId18" Type="http://schemas.openxmlformats.org/officeDocument/2006/relationships/hyperlink" Target="https://www.robsonforensic.com/articles/gait-analysis-expert-witness/" TargetMode="External"/><Relationship Id="rId7" Type="http://schemas.openxmlformats.org/officeDocument/2006/relationships/hyperlink" Target="https://www.sparkfun.com/products/9269" TargetMode="External"/><Relationship Id="rId8" Type="http://schemas.openxmlformats.org/officeDocument/2006/relationships/hyperlink" Target="https://www.sparkfun.com/products/1385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1" Type="http://schemas.openxmlformats.org/officeDocument/2006/relationships/image" Target="../media/image6.jpg"/><Relationship Id="rId10" Type="http://schemas.openxmlformats.org/officeDocument/2006/relationships/image" Target="../media/image5.jpg"/><Relationship Id="rId9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15.jpg"/><Relationship Id="rId7" Type="http://schemas.openxmlformats.org/officeDocument/2006/relationships/image" Target="../media/image11.jpg"/><Relationship Id="rId8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3901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Bioe 494 - “ Smart Shoe”</a:t>
            </a:r>
            <a:endParaRPr sz="36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2479697"/>
            <a:ext cx="53613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4 - Michael Hume, Anupriya Mathews, Luke Paltzer, Frehiwot Woldeyes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906" y="3382750"/>
            <a:ext cx="2426294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In-toeing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956850" y="1445900"/>
            <a:ext cx="723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MFP = 29.80%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0" y="1800200"/>
            <a:ext cx="4861598" cy="30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775" y="1272150"/>
            <a:ext cx="2511025" cy="10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819150" y="845600"/>
            <a:ext cx="7505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Out-toeing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970125" y="1519250"/>
            <a:ext cx="6918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MFP = 31.37%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25" y="1958450"/>
            <a:ext cx="4608403" cy="28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400" y="1083300"/>
            <a:ext cx="2654125" cy="19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819150" y="845600"/>
            <a:ext cx="75057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Tip-toeing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878600" y="1464350"/>
            <a:ext cx="7340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MFP = 49.36%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00" y="1885250"/>
            <a:ext cx="4725518" cy="29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475" y="1043475"/>
            <a:ext cx="2185825" cy="14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819150" y="845600"/>
            <a:ext cx="7505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on Heel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951825" y="1523000"/>
            <a:ext cx="6809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MFP = 0%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50" y="1976900"/>
            <a:ext cx="4667602" cy="275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375" y="548250"/>
            <a:ext cx="2926925" cy="16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343250" y="790700"/>
            <a:ext cx="59715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faced as a group 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471375" y="1519100"/>
            <a:ext cx="54957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Our bluetooth module was broken so we spent a week and a half  trying to understand why the bluetooth module was not connecting to our laptop. We had to use a new bluetooth module altogether.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pin we used for bluetooth was the same pin we were writing to so when we tried to upload our code , all we would get was </a:t>
            </a:r>
            <a:r>
              <a:rPr lang="en" sz="1400">
                <a:solidFill>
                  <a:srgbClr val="000000"/>
                </a:solidFill>
              </a:rPr>
              <a:t>arbitrary</a:t>
            </a:r>
            <a:r>
              <a:rPr lang="en" sz="1400">
                <a:solidFill>
                  <a:srgbClr val="000000"/>
                </a:solidFill>
              </a:rPr>
              <a:t> symbols as in no data. Once we changed the pin , we were able to get data 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791" y="486788"/>
            <a:ext cx="2340034" cy="13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819150" y="845600"/>
            <a:ext cx="75057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819150" y="1574300"/>
            <a:ext cx="7505700" cy="28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We can get more accurate data if we use more force sensors to account for pressure from left and right sides of the heel or toe area.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Make the device lighter so it is more convenient to wear.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Improve on comfort - the sole of the shoe and ankle strap/box  used to attach/cover the device can be altered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This is very personalized, aim for a general product to make into a marketable product.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25" y="3184950"/>
            <a:ext cx="2068375" cy="16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Visualizati</a:t>
            </a:r>
            <a:r>
              <a:rPr lang="en"/>
              <a:t>on → </a:t>
            </a:r>
            <a:r>
              <a:rPr lang="en"/>
              <a:t> 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13747" l="29731" r="33820" t="33540"/>
          <a:stretch/>
        </p:blipFill>
        <p:spPr>
          <a:xfrm>
            <a:off x="549600" y="1899450"/>
            <a:ext cx="1482881" cy="21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4">
            <a:alphaModFix/>
          </a:blip>
          <a:srcRect b="16770" l="28412" r="36322" t="29546"/>
          <a:stretch/>
        </p:blipFill>
        <p:spPr>
          <a:xfrm>
            <a:off x="4673336" y="2063712"/>
            <a:ext cx="1322372" cy="20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5">
            <a:alphaModFix/>
          </a:blip>
          <a:srcRect b="13823" l="29931" r="36117" t="29866"/>
          <a:stretch/>
        </p:blipFill>
        <p:spPr>
          <a:xfrm>
            <a:off x="7613875" y="2063688"/>
            <a:ext cx="1209875" cy="201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6">
            <a:alphaModFix/>
          </a:blip>
          <a:srcRect b="15461" l="29448" r="36152" t="27862"/>
          <a:stretch/>
        </p:blipFill>
        <p:spPr>
          <a:xfrm>
            <a:off x="6199850" y="2092387"/>
            <a:ext cx="1209875" cy="1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7">
            <a:alphaModFix/>
          </a:blip>
          <a:srcRect b="14297" l="30480" r="33883" t="36194"/>
          <a:stretch/>
        </p:blipFill>
        <p:spPr>
          <a:xfrm>
            <a:off x="2440750" y="1800188"/>
            <a:ext cx="1824301" cy="25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25" y="713850"/>
            <a:ext cx="1857900" cy="1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915225" y="1555875"/>
            <a:ext cx="49251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were able to attach the accelerometer and obtain data from it but were unable to analyze it due to time constraints.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Option to expand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Implemented basic gyro info (i.e. x&amp;y plane) into Pressure Visualization program → feature removed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819150" y="230200"/>
            <a:ext cx="75057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for Images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819150" y="871000"/>
            <a:ext cx="7505700" cy="4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3"/>
              </a:rPr>
              <a:t>https://www.medbridgeeducation.com/blog/2016/03/why-toe-walking-is-not-idiopathic/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4"/>
              </a:rPr>
              <a:t>https://skillsforaction.com/pigeon-toes-femoral-anteversion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5"/>
              </a:rPr>
              <a:t>http://jacjackie4308.blogspot.com/2014/11/ronald-demon-ceo-of-vectrasense-tech.html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6"/>
              </a:rPr>
              <a:t>https://www.medscape.org/viewarticle/736532_3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7"/>
              </a:rPr>
              <a:t>https://www.sparkfun.com/products/9269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8"/>
              </a:rPr>
              <a:t>https://www.sparkfun.com/products/13854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9"/>
              </a:rPr>
              <a:t>https://www.amazon.com/LeaningTech-HC-05-Module-Pass-Through-Communication/dp/B00INWZRNC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0"/>
              </a:rPr>
              <a:t>https://www.adafruit.com/product/2829?gclid=EAIaIQobChMI0J2GlIDq4AIVtR6tBh0-oAt4EAQYASABEgJoQvD_BwE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1"/>
              </a:rPr>
              <a:t>https://tinkersphere.com/sensors/1256-fsr-force-sensor-pressure-sensor-arduino-compatible.html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2"/>
              </a:rPr>
              <a:t>https://www.lifewire.com/what-does-led-stand-for-4153820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3"/>
              </a:rPr>
              <a:t>https://en.wikipedia.org/wiki/Resistor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4"/>
              </a:rPr>
              <a:t>https://www.instructables.com/id/Reading-Surface-Mount-Resistor-codes/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5"/>
              </a:rPr>
              <a:t>https://www.ebay.com/bhp/shoe-soles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6"/>
              </a:rPr>
              <a:t>http://www.ermicro.com/blog/?p=1526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7"/>
              </a:rPr>
              <a:t>https://www.runnersworld.com/video/a20844364/safe-keepers-heel-walking-toe-raises/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8"/>
              </a:rPr>
              <a:t>https://www.robsonforensic.com/articles/gait-analysis-expert-witness/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19"/>
              </a:rPr>
              <a:t>https://www.arduino.cc/en/Trademark/HomePage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20"/>
              </a:rPr>
              <a:t>https://www.python.org/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21"/>
              </a:rPr>
              <a:t>https://www.superflexfitness.com/shop/ankle-straps/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22"/>
              </a:rPr>
              <a:t>https://hackernoon.com/13-major-challenges-faced-while-building-a-community-experts-roundup-e3a59aa28fbf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50" u="sng">
                <a:solidFill>
                  <a:schemeClr val="hlink"/>
                </a:solidFill>
                <a:hlinkClick r:id="rId23"/>
              </a:rPr>
              <a:t>https://www.processexcellencenetwork.com/innovation/articles/continuous-improvement-4-factors-that-make-a-conti</a:t>
            </a:r>
            <a:endParaRPr sz="1050"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Ovidsp.tx.ovid.com. (2019). </a:t>
            </a:r>
            <a:r>
              <a:rPr i="1"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Ovid: External Link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Available at:</a:t>
            </a:r>
            <a:endParaRPr sz="10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1388554" y="1302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b="1" lang="en"/>
              <a:t>       THANK YOU!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Biomechanical Background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677250" y="1537550"/>
            <a:ext cx="47775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Gait analysis is the systematic measurement, description, and assessment of quantities that characterize human motion; more simply put, it is the evaluation of a subject's walking pattern </a:t>
            </a:r>
            <a:r>
              <a:rPr lang="en" sz="1000">
                <a:highlight>
                  <a:srgbClr val="FFFFFF"/>
                </a:highlight>
              </a:rPr>
              <a:t>(Ovidsp.tx.ovid.com, 2019)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will develop a wearable smart-shoe which will incorporate force sensors and accelerometers to analyze the users gait.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 is mainly performed using force platforms used to measure ground reaction forces exerted on the muscles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550" y="2031775"/>
            <a:ext cx="2800549" cy="16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Required 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500950"/>
            <a:ext cx="43059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Arduino Feather 32U4 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Lithium Battery - 3.3 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Force Sensing Units x 4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 Surface Mount Resistors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 LED + 270 Ohm Resistors x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Resistor (3.6 </a:t>
            </a:r>
            <a:r>
              <a:rPr lang="en" sz="1400"/>
              <a:t>KOhm) x 4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Shoe Outline for sole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Bluetooth Module HC-05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Printed Circuit Boards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Programming Language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Bread Board for Testing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312" y="912375"/>
            <a:ext cx="1345350" cy="1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524" y="937537"/>
            <a:ext cx="1057625" cy="10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025" y="1080206"/>
            <a:ext cx="1345351" cy="100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187" y="2042938"/>
            <a:ext cx="1057625" cy="10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809" y="2235325"/>
            <a:ext cx="1057624" cy="70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7313" y="2257736"/>
            <a:ext cx="1112799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163" y="3462050"/>
            <a:ext cx="1112800" cy="83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8215" y="3180541"/>
            <a:ext cx="1112800" cy="11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4888" y="3420338"/>
            <a:ext cx="1057625" cy="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819150" y="300800"/>
            <a:ext cx="75057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</a:t>
            </a:r>
            <a:endParaRPr/>
          </a:p>
        </p:txBody>
      </p:sp>
      <p:grpSp>
        <p:nvGrpSpPr>
          <p:cNvPr id="158" name="Google Shape;158;p16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Designing the PCB board for the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bluetooth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module using EAGLE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Milling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" name="Google Shape;161;p16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62" name="Google Shape;162;p16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Writing a code that would read the sensor output for each sensor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Uploading it to the feather board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65" name="Google Shape;165;p16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6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Connected the bluetooth module with the feather board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Sensor data outputs were read using the USB connection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16"/>
          <p:cNvGrpSpPr/>
          <p:nvPr/>
        </p:nvGrpSpPr>
        <p:grpSpPr>
          <a:xfrm>
            <a:off x="6882900" y="1189888"/>
            <a:ext cx="2064000" cy="3217850"/>
            <a:chOff x="6874025" y="1189775"/>
            <a:chExt cx="2064000" cy="3217850"/>
          </a:xfrm>
        </p:grpSpPr>
        <p:sp>
          <p:nvSpPr>
            <p:cNvPr id="168" name="Google Shape;168;p16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Plotting the sensor output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Filtering the noise from the sensor signals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Recorded the sensor output and calculated MFP for each profile.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16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71" name="Google Shape;171;p16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Wireless  bluetooth connection to read the sensor outputs.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819150" y="845600"/>
            <a:ext cx="7505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device looks like?</a:t>
            </a:r>
            <a:endParaRPr/>
          </a:p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819150" y="1482800"/>
            <a:ext cx="28965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Components: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printed PCBs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Arduino Feather 32U4 BLE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Feather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Force Sensors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 LED + 270 Ohm Resistors x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Resistor (3.6 KOhm) x 4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 Board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Accelerometer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Shoe sole with force pads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3.3 Volt Battery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3990325" y="1482800"/>
            <a:ext cx="31482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Data Analysis: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 point weighted symmetrical filter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Had to separate the data and store in arrays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Python and Arduino used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Device Wear:</a:t>
            </a:r>
            <a:endParaRPr b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Attach the device using the strap provided around the lower part of the leg near ankle.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Insert sole into your shoe and place the foot over the same.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675" y="845600"/>
            <a:ext cx="1299600" cy="8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700" y="1263125"/>
            <a:ext cx="1220575" cy="8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700" y="3624250"/>
            <a:ext cx="1381074" cy="8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819150" y="565050"/>
            <a:ext cx="75057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Foot Profile Graph when someone is walking</a:t>
            </a:r>
            <a:endParaRPr sz="2800"/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025" y="1150475"/>
            <a:ext cx="5216726" cy="35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819150" y="845600"/>
            <a:ext cx="7505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 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11100" y="1592475"/>
            <a:ext cx="73218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Step Length: 18 in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Stride Length: 44 in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Cadence:  200 millisecond delay(0.2s per tick) - 8 ticks(1.6s) - 60s/1.6-37.5 steps/minute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Speed : 18 in/12 in  * 37.5 steps/minute = 56.25 ft/minute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Step Count: Variable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5 profiles of user walking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819150" y="552750"/>
            <a:ext cx="75057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Gait 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915200" y="1079975"/>
            <a:ext cx="4392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MFP = 41.13%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00" y="1537475"/>
            <a:ext cx="5281963" cy="330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6498025" y="823700"/>
            <a:ext cx="2068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FEET ARE STRAIGHT AND PARALLEL IN THIS GAIT.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